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56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8214-7CD3-4A09-93D0-4A1588611150}" type="datetimeFigureOut">
              <a:rPr lang="ru-RU" smtClean="0"/>
              <a:pPr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10EB-6096-4EC8-9A28-70B4F9EC7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318" y="214291"/>
            <a:ext cx="7772400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Проект МУП «ТРК «ТВС» г. Трехгорный</a:t>
            </a:r>
            <a:endParaRPr lang="ru-RU" sz="2800" b="1" dirty="0">
              <a:latin typeface="+mn-lt"/>
            </a:endParaRPr>
          </a:p>
        </p:txBody>
      </p:sp>
      <p:pic>
        <p:nvPicPr>
          <p:cNvPr id="5122" name="Picture 2" descr="\\N8800\work\Камалова Марина\презентация\Still0412_0001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602" y="1335330"/>
            <a:ext cx="8675116" cy="487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318" y="214291"/>
            <a:ext cx="7772400" cy="107157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+mn-lt"/>
              </a:rPr>
              <a:t>«Открытая медицина в закрытом городе»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проект МУП «ТРК «ТВС» г. Трехгорный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6442" y="5672150"/>
            <a:ext cx="2557458" cy="685808"/>
          </a:xfrm>
        </p:spPr>
        <p:txBody>
          <a:bodyPr>
            <a:normAutofit fontScale="925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Лидеры проекта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\\N8800\work\Камалова Марина\презентация\Still0412_0000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32" y="1438748"/>
            <a:ext cx="4173230" cy="2347442"/>
          </a:xfrm>
          <a:prstGeom prst="rect">
            <a:avLst/>
          </a:prstGeom>
          <a:noFill/>
        </p:spPr>
      </p:pic>
      <p:pic>
        <p:nvPicPr>
          <p:cNvPr id="1027" name="Picture 3" descr="\\N8800\work\Камалова Марина\презентация\Still0412_0000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09308" cy="2357454"/>
          </a:xfrm>
          <a:prstGeom prst="rect">
            <a:avLst/>
          </a:prstGeom>
          <a:noFill/>
        </p:spPr>
      </p:pic>
      <p:pic>
        <p:nvPicPr>
          <p:cNvPr id="1028" name="Picture 4" descr="\\N8800\work\Камалова Марина\презентация\Still0412_0000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4210444" cy="2532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318" y="214291"/>
            <a:ext cx="7772400" cy="107157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+mn-lt"/>
              </a:rPr>
              <a:t>«Открытая медицина в закрытом городе»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проект МУП «ТРК «ТВС» г. Трехгорный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6442" y="5672150"/>
            <a:ext cx="3128962" cy="68580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Участники проекта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\\N8800\work\Камалова Марина\презентация\Still0412_0000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182528" cy="2352674"/>
          </a:xfrm>
          <a:prstGeom prst="rect">
            <a:avLst/>
          </a:prstGeom>
          <a:noFill/>
        </p:spPr>
      </p:pic>
      <p:pic>
        <p:nvPicPr>
          <p:cNvPr id="2051" name="Picture 3" descr="\\N8800\work\Камалова Марина\презентация\Still0412_0000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00372"/>
            <a:ext cx="4522338" cy="2543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318" y="214291"/>
            <a:ext cx="7772400" cy="107157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+mn-lt"/>
              </a:rPr>
              <a:t>«Открытая медицина в закрытом городе»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проект МУП «ТРК «ТВС» г. Трехгорный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6442" y="5672150"/>
            <a:ext cx="2843210" cy="685808"/>
          </a:xfrm>
        </p:spPr>
        <p:txBody>
          <a:bodyPr>
            <a:normAutofit fontScale="925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Участники проекта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\\N8800\work\Камалова Марина\презентация\Still0412_0001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726" y="1494692"/>
            <a:ext cx="4415158" cy="2483526"/>
          </a:xfrm>
          <a:prstGeom prst="rect">
            <a:avLst/>
          </a:prstGeom>
          <a:noFill/>
        </p:spPr>
      </p:pic>
      <p:pic>
        <p:nvPicPr>
          <p:cNvPr id="3074" name="Picture 2" descr="\\N8800\work\Камалова Марина\презентация\Still0412_0000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143248"/>
            <a:ext cx="4373032" cy="2459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318" y="214291"/>
            <a:ext cx="7772400" cy="107157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+mn-lt"/>
              </a:rPr>
              <a:t>«Открытая медицина в закрытом городе»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проект МУП «ТРК «ТВС» г. Трехгорный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6442" y="5672150"/>
            <a:ext cx="3128962" cy="68580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Участники проекта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9" name="Picture 3" descr="\\N8800\work\Камалова Марина\презентация\Still0412_0001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614" y="1500174"/>
            <a:ext cx="4674014" cy="2629132"/>
          </a:xfrm>
          <a:prstGeom prst="rect">
            <a:avLst/>
          </a:prstGeom>
          <a:noFill/>
        </p:spPr>
      </p:pic>
      <p:pic>
        <p:nvPicPr>
          <p:cNvPr id="4098" name="Picture 2" descr="\\N8800\work\Камалова Марина\презентация\Still0412_0001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30684"/>
            <a:ext cx="4430830" cy="2612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318" y="214291"/>
            <a:ext cx="7772400" cy="107157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+mn-lt"/>
              </a:rPr>
              <a:t>«Открытая медицина в закрытом городе»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проект МУП «ТРК «ТВС» г. Трехгорный</a:t>
            </a:r>
            <a:endParaRPr lang="ru-RU" sz="2800" b="1" dirty="0">
              <a:latin typeface="+mn-lt"/>
            </a:endParaRPr>
          </a:p>
        </p:txBody>
      </p:sp>
      <p:pic>
        <p:nvPicPr>
          <p:cNvPr id="6146" name="Picture 2" descr="\\N8800\work\Камалова Марина\презентация\Still0412_000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92406"/>
            <a:ext cx="8421316" cy="4736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МУП «ТРК «ТВС» г. Трехгорный</vt:lpstr>
      <vt:lpstr>«Открытая медицина в закрытом городе» проект МУП «ТРК «ТВС» г. Трехгорный</vt:lpstr>
      <vt:lpstr>«Открытая медицина в закрытом городе» проект МУП «ТРК «ТВС» г. Трехгорный</vt:lpstr>
      <vt:lpstr>«Открытая медицина в закрытом городе» проект МУП «ТРК «ТВС» г. Трехгорный</vt:lpstr>
      <vt:lpstr>«Открытая медицина в закрытом городе» проект МУП «ТРК «ТВС» г. Трехгорный</vt:lpstr>
      <vt:lpstr>«Открытая медицина в закрытом городе» проект МУП «ТРК «ТВС» г. Трехгорный</vt:lpstr>
    </vt:vector>
  </TitlesOfParts>
  <Company>TVS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«Открытая медицина в закрытом городе» проект МУП «ТРК «ТВС» г. Трехгорный</dc:title>
  <dc:creator>Troitskaya</dc:creator>
  <cp:lastModifiedBy>Troitskaya</cp:lastModifiedBy>
  <cp:revision>3</cp:revision>
  <dcterms:created xsi:type="dcterms:W3CDTF">2018-07-16T07:05:26Z</dcterms:created>
  <dcterms:modified xsi:type="dcterms:W3CDTF">2018-07-16T07:21:11Z</dcterms:modified>
</cp:coreProperties>
</file>